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Caveat"/>
      <p:regular r:id="rId21"/>
      <p:bold r:id="rId22"/>
    </p:embeddedFont>
    <p:embeddedFont>
      <p:font typeface="Covered By Your Grace"/>
      <p:regular r:id="rId23"/>
    </p:embeddedFont>
    <p:embeddedFont>
      <p:font typeface="Source Code Pro"/>
      <p:regular r:id="rId24"/>
      <p:bold r:id="rId25"/>
      <p:italic r:id="rId26"/>
      <p:boldItalic r:id="rId27"/>
    </p:embeddedFont>
    <p:embeddedFont>
      <p:font typeface="Permanent Marker"/>
      <p:regular r:id="rId28"/>
    </p:embeddedFont>
    <p:embeddedFont>
      <p:font typeface="Shadows Into Light"/>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Caveat-bold.fntdata"/><Relationship Id="rId21" Type="http://schemas.openxmlformats.org/officeDocument/2006/relationships/font" Target="fonts/Caveat-regular.fntdata"/><Relationship Id="rId24" Type="http://schemas.openxmlformats.org/officeDocument/2006/relationships/font" Target="fonts/SourceCodePro-regular.fntdata"/><Relationship Id="rId23" Type="http://schemas.openxmlformats.org/officeDocument/2006/relationships/font" Target="fonts/CoveredByYourGrac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SourceCodePro-italic.fntdata"/><Relationship Id="rId25" Type="http://schemas.openxmlformats.org/officeDocument/2006/relationships/font" Target="fonts/SourceCodePro-bold.fntdata"/><Relationship Id="rId28" Type="http://schemas.openxmlformats.org/officeDocument/2006/relationships/font" Target="fonts/PermanentMarker-regular.fntdata"/><Relationship Id="rId27" Type="http://schemas.openxmlformats.org/officeDocument/2006/relationships/font" Target="fonts/SourceCodePro-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ShadowsIntoLight-regular.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1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p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20" name="Shape 20"/>
        <p:cNvGrpSpPr/>
        <p:nvPr/>
      </p:nvGrpSpPr>
      <p:grpSpPr>
        <a:xfrm>
          <a:off x="0" y="0"/>
          <a:ext cx="0" cy="0"/>
          <a:chOff x="0" y="0"/>
          <a:chExt cx="0" cy="0"/>
        </a:xfrm>
      </p:grpSpPr>
      <p:sp>
        <p:nvSpPr>
          <p:cNvPr id="21" name="Google Shape;21;p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2" name="Google Shape;22;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3" name="Shape 23"/>
        <p:cNvGrpSpPr/>
        <p:nvPr/>
      </p:nvGrpSpPr>
      <p:grpSpPr>
        <a:xfrm>
          <a:off x="0" y="0"/>
          <a:ext cx="0" cy="0"/>
          <a:chOff x="0" y="0"/>
          <a:chExt cx="0" cy="0"/>
        </a:xfrm>
      </p:grpSpPr>
      <p:sp>
        <p:nvSpPr>
          <p:cNvPr id="24" name="Google Shape;24;p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25" name="Google Shape;25;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6" name="Shape 26"/>
        <p:cNvGrpSpPr/>
        <p:nvPr/>
      </p:nvGrpSpPr>
      <p:grpSpPr>
        <a:xfrm>
          <a:off x="0" y="0"/>
          <a:ext cx="0" cy="0"/>
          <a:chOff x="0" y="0"/>
          <a:chExt cx="0" cy="0"/>
        </a:xfrm>
      </p:grpSpPr>
      <p:sp>
        <p:nvSpPr>
          <p:cNvPr id="27" name="Google Shape;27;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8" name="Google Shape;28;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9" name="Google Shape;2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1" name="Google Shape;41;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hyperlink" Target="https://johnsonscreekband.com/" TargetMode="External"/><Relationship Id="rId10" Type="http://schemas.openxmlformats.org/officeDocument/2006/relationships/hyperlink" Target="https://itunes.apple.com/ca/artist/johnsons-creek/1260527100" TargetMode="External"/><Relationship Id="rId9" Type="http://schemas.openxmlformats.org/officeDocument/2006/relationships/hyperlink" Target="https://open.spotify.com/artist/2EcC7essnrjS9jc7uyTxjt" TargetMode="External"/><Relationship Id="rId5" Type="http://schemas.openxmlformats.org/officeDocument/2006/relationships/hyperlink" Target="http://www.facebook.com/johnsonscreek" TargetMode="External"/><Relationship Id="rId6" Type="http://schemas.openxmlformats.org/officeDocument/2006/relationships/hyperlink" Target="https://twitter.com/johnsons_creek" TargetMode="External"/><Relationship Id="rId7" Type="http://schemas.openxmlformats.org/officeDocument/2006/relationships/hyperlink" Target="https://www.instagram.com/johnsonscreekband/?hl=en" TargetMode="External"/><Relationship Id="rId8" Type="http://schemas.openxmlformats.org/officeDocument/2006/relationships/hyperlink" Target="http://www.youtube.com/johnsonscree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themusicexpress.ca/a-country-new-years-eve-in-barrie/?fbclid=IwAR2uK8tA2XkE_lwntghumGs3up3wipJIAjDAttTSlT011C4ZMfC3-nIFdgM" TargetMode="External"/><Relationship Id="rId4" Type="http://schemas.openxmlformats.org/officeDocument/2006/relationships/hyperlink" Target="https://www.mytimminsnow.com/27019/johnsons-creek-kicks-off-northern-tour-at-stars-and-thunder/" TargetMode="External"/><Relationship Id="rId5" Type="http://schemas.openxmlformats.org/officeDocument/2006/relationships/hyperlink" Target="https://www.timminspress.com/entertainment/local-arts/johnsons-creek-return-to-timmins-will-include-acoustic-gig-for-charit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open.spotify.com/album/1fVsjfD707feCDbFkwn8WM" TargetMode="Externa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mailto:johnsonscreekband@gmail.com" TargetMode="External"/><Relationship Id="rId4" Type="http://schemas.openxmlformats.org/officeDocument/2006/relationships/hyperlink" Target="https://johnsonscreekband.com/on-tour" TargetMode="External"/><Relationship Id="rId5" Type="http://schemas.openxmlformats.org/officeDocument/2006/relationships/image" Target="../media/image5.jpg"/><Relationship Id="rId6"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socan.com/" TargetMode="External"/><Relationship Id="rId4" Type="http://schemas.openxmlformats.org/officeDocument/2006/relationships/image" Target="../media/image3.png"/><Relationship Id="rId5" Type="http://schemas.openxmlformats.org/officeDocument/2006/relationships/hyperlink" Target="https://www.ccma.org/" TargetMode="External"/><Relationship Id="rId6" Type="http://schemas.openxmlformats.org/officeDocument/2006/relationships/image" Target="../media/image2.png"/><Relationship Id="rId7" Type="http://schemas.openxmlformats.org/officeDocument/2006/relationships/hyperlink" Target="https://cmaontario.ca/" TargetMode="External"/><Relationship Id="rId8"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jojocajons.com/" TargetMode="External"/><Relationship Id="rId4" Type="http://schemas.openxmlformats.org/officeDocument/2006/relationships/image" Target="../media/image6.png"/><Relationship Id="rId5" Type="http://schemas.openxmlformats.org/officeDocument/2006/relationships/hyperlink" Target="https://jojocajons.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4.jpg"/><Relationship Id="rId5"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311700" y="2834125"/>
            <a:ext cx="8520600" cy="55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solidFill>
                  <a:srgbClr val="000000"/>
                </a:solidFill>
                <a:latin typeface="Permanent Marker"/>
                <a:ea typeface="Permanent Marker"/>
                <a:cs typeface="Permanent Marker"/>
                <a:sym typeface="Permanent Marker"/>
              </a:rPr>
              <a:t>`Come On Down To The Water’</a:t>
            </a:r>
            <a:endParaRPr>
              <a:solidFill>
                <a:srgbClr val="000000"/>
              </a:solidFill>
              <a:latin typeface="Permanent Marker"/>
              <a:ea typeface="Permanent Marker"/>
              <a:cs typeface="Permanent Marker"/>
              <a:sym typeface="Permanent Marker"/>
            </a:endParaRPr>
          </a:p>
          <a:p>
            <a:pPr indent="0" lvl="0" marL="0" rtl="0" algn="ctr">
              <a:lnSpc>
                <a:spcPct val="100000"/>
              </a:lnSpc>
              <a:spcBef>
                <a:spcPts val="0"/>
              </a:spcBef>
              <a:spcAft>
                <a:spcPts val="0"/>
              </a:spcAft>
              <a:buSzPts val="2800"/>
              <a:buNone/>
            </a:pPr>
            <a:r>
              <a:t/>
            </a:r>
            <a:endParaRPr sz="2400">
              <a:solidFill>
                <a:srgbClr val="000000"/>
              </a:solidFill>
              <a:latin typeface="Shadows Into Light"/>
              <a:ea typeface="Shadows Into Light"/>
              <a:cs typeface="Shadows Into Light"/>
              <a:sym typeface="Shadows Into Light"/>
            </a:endParaRPr>
          </a:p>
        </p:txBody>
      </p:sp>
      <p:pic>
        <p:nvPicPr>
          <p:cNvPr id="55" name="Google Shape;55;p13"/>
          <p:cNvPicPr preferRelativeResize="0"/>
          <p:nvPr/>
        </p:nvPicPr>
        <p:blipFill rotWithShape="1">
          <a:blip r:embed="rId3">
            <a:alphaModFix/>
          </a:blip>
          <a:srcRect b="0" l="0" r="0" t="0"/>
          <a:stretch/>
        </p:blipFill>
        <p:spPr>
          <a:xfrm>
            <a:off x="152400" y="539550"/>
            <a:ext cx="8839197" cy="2411137"/>
          </a:xfrm>
          <a:prstGeom prst="rect">
            <a:avLst/>
          </a:prstGeom>
          <a:noFill/>
          <a:ln>
            <a:noFill/>
          </a:ln>
        </p:spPr>
      </p:pic>
      <p:sp>
        <p:nvSpPr>
          <p:cNvPr id="56" name="Google Shape;56;p13"/>
          <p:cNvSpPr txBox="1"/>
          <p:nvPr/>
        </p:nvSpPr>
        <p:spPr>
          <a:xfrm>
            <a:off x="0" y="4642500"/>
            <a:ext cx="8679900" cy="501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1800" u="sng" cap="none" strike="noStrike">
                <a:solidFill>
                  <a:schemeClr val="hlink"/>
                </a:solidFill>
                <a:latin typeface="Shadows Into Light"/>
                <a:ea typeface="Shadows Into Light"/>
                <a:cs typeface="Shadows Into Light"/>
                <a:sym typeface="Shadows Into Light"/>
                <a:hlinkClick r:id="rId4"/>
              </a:rPr>
              <a:t>Johnson's Creek</a:t>
            </a:r>
            <a:r>
              <a:rPr b="0" i="0" lang="en" sz="1800" u="none" cap="none" strike="noStrike">
                <a:solidFill>
                  <a:srgbClr val="0000FF"/>
                </a:solidFill>
                <a:latin typeface="Shadows Into Light"/>
                <a:ea typeface="Shadows Into Light"/>
                <a:cs typeface="Shadows Into Light"/>
                <a:sym typeface="Shadows Into Light"/>
              </a:rPr>
              <a:t> -- </a:t>
            </a:r>
            <a:r>
              <a:rPr b="0" i="0" lang="en" sz="1800" u="sng" cap="none" strike="noStrike">
                <a:solidFill>
                  <a:schemeClr val="hlink"/>
                </a:solidFill>
                <a:latin typeface="Shadows Into Light"/>
                <a:ea typeface="Shadows Into Light"/>
                <a:cs typeface="Shadows Into Light"/>
                <a:sym typeface="Shadows Into Light"/>
                <a:hlinkClick r:id="rId5"/>
              </a:rPr>
              <a:t>Facebook</a:t>
            </a:r>
            <a:r>
              <a:rPr b="0" i="0" lang="en" sz="1800" u="none" cap="none" strike="noStrike">
                <a:solidFill>
                  <a:srgbClr val="0000FF"/>
                </a:solidFill>
                <a:latin typeface="Shadows Into Light"/>
                <a:ea typeface="Shadows Into Light"/>
                <a:cs typeface="Shadows Into Light"/>
                <a:sym typeface="Shadows Into Light"/>
              </a:rPr>
              <a:t> -- </a:t>
            </a:r>
            <a:r>
              <a:rPr b="0" i="0" lang="en" sz="1800" u="sng" cap="none" strike="noStrike">
                <a:solidFill>
                  <a:schemeClr val="hlink"/>
                </a:solidFill>
                <a:latin typeface="Shadows Into Light"/>
                <a:ea typeface="Shadows Into Light"/>
                <a:cs typeface="Shadows Into Light"/>
                <a:sym typeface="Shadows Into Light"/>
                <a:hlinkClick r:id="rId6"/>
              </a:rPr>
              <a:t>Twitter</a:t>
            </a:r>
            <a:r>
              <a:rPr b="0" i="0" lang="en" sz="1800" u="none" cap="none" strike="noStrike">
                <a:solidFill>
                  <a:srgbClr val="0000FF"/>
                </a:solidFill>
                <a:latin typeface="Shadows Into Light"/>
                <a:ea typeface="Shadows Into Light"/>
                <a:cs typeface="Shadows Into Light"/>
                <a:sym typeface="Shadows Into Light"/>
              </a:rPr>
              <a:t> -- </a:t>
            </a:r>
            <a:r>
              <a:rPr b="0" i="0" lang="en" sz="1800" u="sng" cap="none" strike="noStrike">
                <a:solidFill>
                  <a:schemeClr val="hlink"/>
                </a:solidFill>
                <a:latin typeface="Shadows Into Light"/>
                <a:ea typeface="Shadows Into Light"/>
                <a:cs typeface="Shadows Into Light"/>
                <a:sym typeface="Shadows Into Light"/>
                <a:hlinkClick r:id="rId7"/>
              </a:rPr>
              <a:t>Instagram</a:t>
            </a:r>
            <a:r>
              <a:rPr b="0" i="0" lang="en" sz="1800" u="none" cap="none" strike="noStrike">
                <a:solidFill>
                  <a:srgbClr val="0000FF"/>
                </a:solidFill>
                <a:latin typeface="Shadows Into Light"/>
                <a:ea typeface="Shadows Into Light"/>
                <a:cs typeface="Shadows Into Light"/>
                <a:sym typeface="Shadows Into Light"/>
              </a:rPr>
              <a:t> -- </a:t>
            </a:r>
            <a:r>
              <a:rPr b="0" i="0" lang="en" sz="1800" u="sng" cap="none" strike="noStrike">
                <a:solidFill>
                  <a:schemeClr val="hlink"/>
                </a:solidFill>
                <a:latin typeface="Shadows Into Light"/>
                <a:ea typeface="Shadows Into Light"/>
                <a:cs typeface="Shadows Into Light"/>
                <a:sym typeface="Shadows Into Light"/>
                <a:hlinkClick r:id="rId8"/>
              </a:rPr>
              <a:t>YouTube</a:t>
            </a:r>
            <a:r>
              <a:rPr b="0" i="0" lang="en" sz="1800" u="none" cap="none" strike="noStrike">
                <a:solidFill>
                  <a:srgbClr val="0000FF"/>
                </a:solidFill>
                <a:latin typeface="Shadows Into Light"/>
                <a:ea typeface="Shadows Into Light"/>
                <a:cs typeface="Shadows Into Light"/>
                <a:sym typeface="Shadows Into Light"/>
              </a:rPr>
              <a:t> -- </a:t>
            </a:r>
            <a:r>
              <a:rPr b="0" i="0" lang="en" sz="1800" u="sng" cap="none" strike="noStrike">
                <a:solidFill>
                  <a:schemeClr val="hlink"/>
                </a:solidFill>
                <a:latin typeface="Shadows Into Light"/>
                <a:ea typeface="Shadows Into Light"/>
                <a:cs typeface="Shadows Into Light"/>
                <a:sym typeface="Shadows Into Light"/>
                <a:hlinkClick r:id="rId9"/>
              </a:rPr>
              <a:t>Spotify </a:t>
            </a:r>
            <a:r>
              <a:rPr b="0" i="0" lang="en" sz="1800" u="none" cap="none" strike="noStrike">
                <a:solidFill>
                  <a:srgbClr val="0000FF"/>
                </a:solidFill>
                <a:latin typeface="Shadows Into Light"/>
                <a:ea typeface="Shadows Into Light"/>
                <a:cs typeface="Shadows Into Light"/>
                <a:sym typeface="Shadows Into Light"/>
              </a:rPr>
              <a:t>-- </a:t>
            </a:r>
            <a:r>
              <a:rPr b="0" i="0" lang="en" sz="1800" u="sng" cap="none" strike="noStrike">
                <a:solidFill>
                  <a:schemeClr val="hlink"/>
                </a:solidFill>
                <a:latin typeface="Shadows Into Light"/>
                <a:ea typeface="Shadows Into Light"/>
                <a:cs typeface="Shadows Into Light"/>
                <a:sym typeface="Shadows Into Light"/>
                <a:hlinkClick r:id="rId10"/>
              </a:rPr>
              <a:t>Apple Music</a:t>
            </a:r>
            <a:r>
              <a:rPr b="0" i="0" lang="en" sz="1800" u="none" cap="none" strike="noStrike">
                <a:solidFill>
                  <a:srgbClr val="0000FF"/>
                </a:solidFill>
                <a:latin typeface="Shadows Into Light"/>
                <a:ea typeface="Shadows Into Light"/>
                <a:cs typeface="Shadows Into Light"/>
                <a:sym typeface="Shadows Into Light"/>
              </a:rPr>
              <a:t> </a:t>
            </a:r>
            <a:endParaRPr b="0" i="0" sz="1800" u="none" cap="none" strike="noStrike">
              <a:solidFill>
                <a:srgbClr val="0000FF"/>
              </a:solidFill>
              <a:latin typeface="Shadows Into Light"/>
              <a:ea typeface="Shadows Into Light"/>
              <a:cs typeface="Shadows Into Light"/>
              <a:sym typeface="Shadows In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sz="4800">
                <a:latin typeface="Permanent Marker"/>
                <a:ea typeface="Permanent Marker"/>
                <a:cs typeface="Permanent Marker"/>
                <a:sym typeface="Permanent Marker"/>
              </a:rPr>
              <a:t>What’s Being Said</a:t>
            </a:r>
            <a:endParaRPr sz="4800">
              <a:latin typeface="Permanent Marker"/>
              <a:ea typeface="Permanent Marker"/>
              <a:cs typeface="Permanent Marker"/>
              <a:sym typeface="Permanent Mark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3"/>
          <p:cNvSpPr txBox="1"/>
          <p:nvPr/>
        </p:nvSpPr>
        <p:spPr>
          <a:xfrm>
            <a:off x="101575" y="1327775"/>
            <a:ext cx="8342100" cy="1096800"/>
          </a:xfrm>
          <a:prstGeom prst="rect">
            <a:avLst/>
          </a:prstGeom>
          <a:noFill/>
          <a:ln>
            <a:noFill/>
          </a:ln>
        </p:spPr>
        <p:txBody>
          <a:bodyPr anchorCtr="0" anchor="t" bIns="91425" lIns="91425" spcFirstLastPara="1" rIns="91425" wrap="square" tIns="91425">
            <a:noAutofit/>
          </a:bodyPr>
          <a:lstStyle/>
          <a:p>
            <a:pPr indent="0" lvl="0" marL="0" marR="0" rtl="0" algn="just">
              <a:lnSpc>
                <a:spcPct val="130000"/>
              </a:lnSpc>
              <a:spcBef>
                <a:spcPts val="1000"/>
              </a:spcBef>
              <a:spcAft>
                <a:spcPts val="0"/>
              </a:spcAft>
              <a:buClr>
                <a:srgbClr val="000000"/>
              </a:buClr>
              <a:buSzPts val="1400"/>
              <a:buFont typeface="Arial"/>
              <a:buNone/>
            </a:pPr>
            <a:r>
              <a:rPr lang="en" u="sng">
                <a:solidFill>
                  <a:schemeClr val="hlink"/>
                </a:solidFill>
                <a:latin typeface="Covered By Your Grace"/>
                <a:ea typeface="Covered By Your Grace"/>
                <a:cs typeface="Covered By Your Grace"/>
                <a:sym typeface="Covered By Your Grace"/>
                <a:hlinkClick r:id="rId3"/>
              </a:rPr>
              <a:t>A COUNTRY NEW YEARS EVE IN BARRIE</a:t>
            </a:r>
            <a:endParaRPr b="0" i="0" sz="1400" u="none" cap="none" strike="noStrike">
              <a:solidFill>
                <a:srgbClr val="424242"/>
              </a:solidFill>
              <a:latin typeface="Covered By Your Grace"/>
              <a:ea typeface="Covered By Your Grace"/>
              <a:cs typeface="Covered By Your Grace"/>
              <a:sym typeface="Covered By Your Grace"/>
            </a:endParaRPr>
          </a:p>
          <a:p>
            <a:pPr indent="0" lvl="0" marL="0" marR="0" rtl="0" algn="just">
              <a:lnSpc>
                <a:spcPct val="130000"/>
              </a:lnSpc>
              <a:spcBef>
                <a:spcPts val="1000"/>
              </a:spcBef>
              <a:spcAft>
                <a:spcPts val="0"/>
              </a:spcAft>
              <a:buClr>
                <a:schemeClr val="dk1"/>
              </a:buClr>
              <a:buSzPts val="1100"/>
              <a:buFont typeface="Arial"/>
              <a:buNone/>
            </a:pPr>
            <a:r>
              <a:rPr b="0" i="0" lang="en" sz="1400" u="none" cap="none" strike="noStrike">
                <a:solidFill>
                  <a:srgbClr val="E31C60"/>
                </a:solidFill>
                <a:latin typeface="Covered By Your Grace"/>
                <a:ea typeface="Covered By Your Grace"/>
                <a:cs typeface="Covered By Your Grace"/>
                <a:sym typeface="Covered By Your Grace"/>
              </a:rPr>
              <a:t>- </a:t>
            </a:r>
            <a:r>
              <a:rPr lang="en">
                <a:solidFill>
                  <a:srgbClr val="E31C60"/>
                </a:solidFill>
                <a:latin typeface="Covered By Your Grace"/>
                <a:ea typeface="Covered By Your Grace"/>
                <a:cs typeface="Covered By Your Grace"/>
                <a:sym typeface="Covered By Your Grace"/>
              </a:rPr>
              <a:t>Music Express Magazine -- Article, Ted Van Boort</a:t>
            </a:r>
            <a:endParaRPr b="0" i="0" sz="1400" u="none" cap="none" strike="noStrike">
              <a:solidFill>
                <a:srgbClr val="000000"/>
              </a:solidFill>
              <a:latin typeface="Covered By Your Grace"/>
              <a:ea typeface="Covered By Your Grace"/>
              <a:cs typeface="Covered By Your Grace"/>
              <a:sym typeface="Covered By Your Grace"/>
            </a:endParaRPr>
          </a:p>
        </p:txBody>
      </p:sp>
      <p:sp>
        <p:nvSpPr>
          <p:cNvPr id="122" name="Google Shape;122;p23"/>
          <p:cNvSpPr txBox="1"/>
          <p:nvPr/>
        </p:nvSpPr>
        <p:spPr>
          <a:xfrm>
            <a:off x="202975" y="2753200"/>
            <a:ext cx="8139300" cy="1253700"/>
          </a:xfrm>
          <a:prstGeom prst="rect">
            <a:avLst/>
          </a:prstGeom>
          <a:noFill/>
          <a:ln>
            <a:noFill/>
          </a:ln>
        </p:spPr>
        <p:txBody>
          <a:bodyPr anchorCtr="0" anchor="t" bIns="91425" lIns="91425" spcFirstLastPara="1" rIns="91425" wrap="square" tIns="91425">
            <a:noAutofit/>
          </a:bodyPr>
          <a:lstStyle/>
          <a:p>
            <a:pPr indent="0" lvl="0" marL="0" marR="0" rtl="0" algn="just">
              <a:lnSpc>
                <a:spcPct val="130000"/>
              </a:lnSpc>
              <a:spcBef>
                <a:spcPts val="1000"/>
              </a:spcBef>
              <a:spcAft>
                <a:spcPts val="0"/>
              </a:spcAft>
              <a:buClr>
                <a:srgbClr val="000000"/>
              </a:buClr>
              <a:buSzPts val="1400"/>
              <a:buFont typeface="Arial"/>
              <a:buNone/>
            </a:pPr>
            <a:r>
              <a:rPr lang="en" sz="1200">
                <a:solidFill>
                  <a:srgbClr val="47494E"/>
                </a:solidFill>
                <a:latin typeface="Covered By Your Grace"/>
                <a:ea typeface="Covered By Your Grace"/>
                <a:cs typeface="Covered By Your Grace"/>
                <a:sym typeface="Covered By Your Grace"/>
              </a:rPr>
              <a:t>Everyone on the team loved you guys. Not to mention everyone in the crowd – it’s not actually that often the crowds gravitate towards the band performances like they did with you guys this weekend. You guys all brought complete showmanship and musicianship, and for that I thank you very much"</a:t>
            </a:r>
            <a:endParaRPr b="0" i="0" sz="1400" u="none" cap="none" strike="noStrike">
              <a:solidFill>
                <a:srgbClr val="424242"/>
              </a:solidFill>
              <a:latin typeface="Covered By Your Grace"/>
              <a:ea typeface="Covered By Your Grace"/>
              <a:cs typeface="Covered By Your Grace"/>
              <a:sym typeface="Covered By Your Grace"/>
            </a:endParaRPr>
          </a:p>
          <a:p>
            <a:pPr indent="0" lvl="0" marL="0" marR="0" rtl="0" algn="just">
              <a:lnSpc>
                <a:spcPct val="130000"/>
              </a:lnSpc>
              <a:spcBef>
                <a:spcPts val="1000"/>
              </a:spcBef>
              <a:spcAft>
                <a:spcPts val="0"/>
              </a:spcAft>
              <a:buClr>
                <a:schemeClr val="dk1"/>
              </a:buClr>
              <a:buSzPts val="1100"/>
              <a:buFont typeface="Arial"/>
              <a:buNone/>
            </a:pPr>
            <a:r>
              <a:rPr b="0" i="0" lang="en" sz="1400" u="none" cap="none" strike="noStrike">
                <a:solidFill>
                  <a:srgbClr val="E31C60"/>
                </a:solidFill>
                <a:latin typeface="Covered By Your Grace"/>
                <a:ea typeface="Covered By Your Grace"/>
                <a:cs typeface="Covered By Your Grace"/>
                <a:sym typeface="Covered By Your Grace"/>
              </a:rPr>
              <a:t>- </a:t>
            </a:r>
            <a:r>
              <a:rPr lang="en">
                <a:solidFill>
                  <a:srgbClr val="E31C60"/>
                </a:solidFill>
                <a:latin typeface="Covered By Your Grace"/>
                <a:ea typeface="Covered By Your Grace"/>
                <a:cs typeface="Covered By Your Grace"/>
                <a:sym typeface="Covered By Your Grace"/>
              </a:rPr>
              <a:t>Cole Nicholson, Stage Manager - Rogers Hometown Hockey</a:t>
            </a:r>
            <a:endParaRPr b="0" i="0" sz="1400" u="none" cap="none" strike="noStrike">
              <a:solidFill>
                <a:srgbClr val="000000"/>
              </a:solidFill>
              <a:latin typeface="Covered By Your Grace"/>
              <a:ea typeface="Covered By Your Grace"/>
              <a:cs typeface="Covered By Your Grace"/>
              <a:sym typeface="Covered By Your Grace"/>
            </a:endParaRPr>
          </a:p>
        </p:txBody>
      </p:sp>
      <p:sp>
        <p:nvSpPr>
          <p:cNvPr id="123" name="Google Shape;123;p23"/>
          <p:cNvSpPr txBox="1"/>
          <p:nvPr/>
        </p:nvSpPr>
        <p:spPr>
          <a:xfrm>
            <a:off x="1070400" y="3815725"/>
            <a:ext cx="7669200" cy="1253700"/>
          </a:xfrm>
          <a:prstGeom prst="rect">
            <a:avLst/>
          </a:prstGeom>
          <a:noFill/>
          <a:ln>
            <a:noFill/>
          </a:ln>
        </p:spPr>
        <p:txBody>
          <a:bodyPr anchorCtr="0" anchor="t" bIns="91425" lIns="91425" spcFirstLastPara="1" rIns="91425" wrap="square" tIns="91425">
            <a:noAutofit/>
          </a:bodyPr>
          <a:lstStyle/>
          <a:p>
            <a:pPr indent="0" lvl="0" marL="0" marR="0" rtl="0" algn="just">
              <a:lnSpc>
                <a:spcPct val="130000"/>
              </a:lnSpc>
              <a:spcBef>
                <a:spcPts val="1000"/>
              </a:spcBef>
              <a:spcAft>
                <a:spcPts val="0"/>
              </a:spcAft>
              <a:buClr>
                <a:srgbClr val="000000"/>
              </a:buClr>
              <a:buSzPts val="1400"/>
              <a:buFont typeface="Arial"/>
              <a:buNone/>
            </a:pPr>
            <a:r>
              <a:rPr b="0" i="0" lang="en" sz="1400" u="none" cap="none" strike="noStrike">
                <a:solidFill>
                  <a:srgbClr val="424242"/>
                </a:solidFill>
                <a:latin typeface="Covered By Your Grace"/>
                <a:ea typeface="Covered By Your Grace"/>
                <a:cs typeface="Covered By Your Grace"/>
                <a:sym typeface="Covered By Your Grace"/>
              </a:rPr>
              <a:t>Johnson's Creek played to a capacity crowd last night.....Our new stage couldn't have been christened by a nicer group of guys. </a:t>
            </a:r>
            <a:endParaRPr b="0" i="0" sz="1400" u="none" cap="none" strike="noStrike">
              <a:solidFill>
                <a:srgbClr val="424242"/>
              </a:solidFill>
              <a:latin typeface="Covered By Your Grace"/>
              <a:ea typeface="Covered By Your Grace"/>
              <a:cs typeface="Covered By Your Grace"/>
              <a:sym typeface="Covered By Your Grace"/>
            </a:endParaRPr>
          </a:p>
          <a:p>
            <a:pPr indent="0" lvl="0" marL="0" marR="0" rtl="0" algn="just">
              <a:lnSpc>
                <a:spcPct val="130000"/>
              </a:lnSpc>
              <a:spcBef>
                <a:spcPts val="1000"/>
              </a:spcBef>
              <a:spcAft>
                <a:spcPts val="0"/>
              </a:spcAft>
              <a:buClr>
                <a:schemeClr val="dk1"/>
              </a:buClr>
              <a:buSzPts val="1100"/>
              <a:buFont typeface="Arial"/>
              <a:buNone/>
            </a:pPr>
            <a:r>
              <a:rPr b="0" i="0" lang="en" sz="1400" u="none" cap="none" strike="noStrike">
                <a:solidFill>
                  <a:srgbClr val="E31C60"/>
                </a:solidFill>
                <a:latin typeface="Covered By Your Grace"/>
                <a:ea typeface="Covered By Your Grace"/>
                <a:cs typeface="Covered By Your Grace"/>
                <a:sym typeface="Covered By Your Grace"/>
              </a:rPr>
              <a:t>— Jan Todish - Owner Thib’s Tavern - Cochrane, ON</a:t>
            </a:r>
            <a:endParaRPr b="0" i="0" sz="1400" u="none" cap="none" strike="noStrike">
              <a:solidFill>
                <a:srgbClr val="E31C60"/>
              </a:solidFill>
              <a:latin typeface="Covered By Your Grace"/>
              <a:ea typeface="Covered By Your Grace"/>
              <a:cs typeface="Covered By Your Grace"/>
              <a:sym typeface="Covered By Your Grac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3"/>
          <p:cNvSpPr txBox="1"/>
          <p:nvPr/>
        </p:nvSpPr>
        <p:spPr>
          <a:xfrm>
            <a:off x="0" y="0"/>
            <a:ext cx="746700" cy="709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6000" u="none" cap="none" strike="noStrike">
                <a:solidFill>
                  <a:srgbClr val="999999"/>
                </a:solidFill>
                <a:latin typeface="Source Code Pro"/>
                <a:ea typeface="Source Code Pro"/>
                <a:cs typeface="Source Code Pro"/>
                <a:sym typeface="Source Code Pro"/>
              </a:rPr>
              <a:t>“</a:t>
            </a:r>
            <a:endParaRPr b="0" i="0" sz="1400" u="none" cap="none" strike="noStrike">
              <a:solidFill>
                <a:srgbClr val="000000"/>
              </a:solidFill>
              <a:latin typeface="Arial"/>
              <a:ea typeface="Arial"/>
              <a:cs typeface="Arial"/>
              <a:sym typeface="Arial"/>
            </a:endParaRPr>
          </a:p>
        </p:txBody>
      </p:sp>
      <p:sp>
        <p:nvSpPr>
          <p:cNvPr id="125" name="Google Shape;125;p23"/>
          <p:cNvSpPr txBox="1"/>
          <p:nvPr/>
        </p:nvSpPr>
        <p:spPr>
          <a:xfrm>
            <a:off x="8397300" y="4277000"/>
            <a:ext cx="746700" cy="571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6000" u="none" cap="none" strike="noStrike">
                <a:solidFill>
                  <a:srgbClr val="999999"/>
                </a:solidFill>
                <a:latin typeface="Source Code Pro"/>
                <a:ea typeface="Source Code Pro"/>
                <a:cs typeface="Source Code Pro"/>
                <a:sym typeface="Source Code Pro"/>
              </a:rPr>
              <a:t>”</a:t>
            </a:r>
            <a:endParaRPr b="0" i="0" sz="1400" u="none" cap="none" strike="noStrike">
              <a:solidFill>
                <a:srgbClr val="000000"/>
              </a:solidFill>
              <a:latin typeface="Arial"/>
              <a:ea typeface="Arial"/>
              <a:cs typeface="Arial"/>
              <a:sym typeface="Arial"/>
            </a:endParaRPr>
          </a:p>
        </p:txBody>
      </p:sp>
      <p:sp>
        <p:nvSpPr>
          <p:cNvPr id="126" name="Google Shape;126;p23"/>
          <p:cNvSpPr txBox="1"/>
          <p:nvPr/>
        </p:nvSpPr>
        <p:spPr>
          <a:xfrm>
            <a:off x="1070400" y="756275"/>
            <a:ext cx="7509600" cy="5715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chemeClr val="dk1"/>
              </a:buClr>
              <a:buSzPts val="1100"/>
              <a:buFont typeface="Arial"/>
              <a:buNone/>
            </a:pPr>
            <a:r>
              <a:rPr b="1" i="0" lang="en" sz="1200" u="sng" cap="none" strike="noStrike">
                <a:solidFill>
                  <a:schemeClr val="hlink"/>
                </a:solidFill>
                <a:latin typeface="Covered By Your Grace"/>
                <a:ea typeface="Covered By Your Grace"/>
                <a:cs typeface="Covered By Your Grace"/>
                <a:sym typeface="Covered By Your Grace"/>
                <a:hlinkClick r:id="rId4"/>
              </a:rPr>
              <a:t>JOHNSON’S CREEK KICKS OFF NORTHERN TOUR AT STARS AND THUNDER</a:t>
            </a:r>
            <a:br>
              <a:rPr b="1" i="0" lang="en" sz="1200" u="none" cap="none" strike="noStrike">
                <a:solidFill>
                  <a:srgbClr val="333333"/>
                </a:solidFill>
                <a:latin typeface="Covered By Your Grace"/>
                <a:ea typeface="Covered By Your Grace"/>
                <a:cs typeface="Covered By Your Grace"/>
                <a:sym typeface="Covered By Your Grace"/>
              </a:rPr>
            </a:br>
            <a:r>
              <a:rPr b="0" i="0" lang="en" sz="1200" u="none" cap="none" strike="noStrike">
                <a:solidFill>
                  <a:srgbClr val="E31C60"/>
                </a:solidFill>
                <a:latin typeface="Covered By Your Grace"/>
                <a:ea typeface="Covered By Your Grace"/>
                <a:cs typeface="Covered By Your Grace"/>
                <a:sym typeface="Covered By Your Grace"/>
              </a:rPr>
              <a:t>- My Timmins Now -- Article</a:t>
            </a:r>
            <a:r>
              <a:rPr lang="en" sz="1200">
                <a:solidFill>
                  <a:srgbClr val="E31C60"/>
                </a:solidFill>
                <a:latin typeface="Covered By Your Grace"/>
                <a:ea typeface="Covered By Your Grace"/>
                <a:cs typeface="Covered By Your Grace"/>
                <a:sym typeface="Covered By Your Grace"/>
              </a:rPr>
              <a:t>, John Emms</a:t>
            </a:r>
            <a:endParaRPr b="0" i="0" sz="1200" u="none" cap="none" strike="noStrike">
              <a:solidFill>
                <a:srgbClr val="E31C60"/>
              </a:solidFill>
              <a:latin typeface="Covered By Your Grace"/>
              <a:ea typeface="Covered By Your Grace"/>
              <a:cs typeface="Covered By Your Grace"/>
              <a:sym typeface="Covered By Your Grace"/>
            </a:endParaRPr>
          </a:p>
          <a:p>
            <a:pPr indent="0" lvl="0" marL="0" marR="0" rtl="0" algn="l">
              <a:lnSpc>
                <a:spcPct val="100000"/>
              </a:lnSpc>
              <a:spcBef>
                <a:spcPts val="1100"/>
              </a:spcBef>
              <a:spcAft>
                <a:spcPts val="0"/>
              </a:spcAft>
              <a:buClr>
                <a:srgbClr val="000000"/>
              </a:buClr>
              <a:buSzPts val="1200"/>
              <a:buFont typeface="Arial"/>
              <a:buNone/>
            </a:pPr>
            <a:r>
              <a:t/>
            </a:r>
            <a:endParaRPr b="0" i="0" sz="1200" u="none" cap="none" strike="noStrike">
              <a:solidFill>
                <a:srgbClr val="000000"/>
              </a:solidFill>
              <a:latin typeface="Caveat"/>
              <a:ea typeface="Caveat"/>
              <a:cs typeface="Caveat"/>
              <a:sym typeface="Caveat"/>
            </a:endParaRPr>
          </a:p>
        </p:txBody>
      </p:sp>
      <p:sp>
        <p:nvSpPr>
          <p:cNvPr id="127" name="Google Shape;127;p23"/>
          <p:cNvSpPr txBox="1"/>
          <p:nvPr/>
        </p:nvSpPr>
        <p:spPr>
          <a:xfrm>
            <a:off x="1070400" y="2251800"/>
            <a:ext cx="6621000" cy="63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Covered By Your Grace"/>
                <a:ea typeface="Covered By Your Grace"/>
                <a:cs typeface="Covered By Your Grace"/>
                <a:sym typeface="Covered By Your Grace"/>
                <a:hlinkClick r:id="rId5"/>
              </a:rPr>
              <a:t>Johnson’s Creek Gives Back at “Giving to Living Space”</a:t>
            </a:r>
            <a:br>
              <a:rPr b="0" i="0" lang="en" sz="1400" u="none" cap="none" strike="noStrike">
                <a:solidFill>
                  <a:srgbClr val="000000"/>
                </a:solidFill>
                <a:latin typeface="Covered By Your Grace"/>
                <a:ea typeface="Covered By Your Grace"/>
                <a:cs typeface="Covered By Your Grace"/>
                <a:sym typeface="Covered By Your Grace"/>
              </a:rPr>
            </a:br>
            <a:r>
              <a:rPr b="0" i="0" lang="en" sz="1400" u="none" cap="none" strike="noStrike">
                <a:solidFill>
                  <a:srgbClr val="E31C60"/>
                </a:solidFill>
                <a:latin typeface="Covered By Your Grace"/>
                <a:ea typeface="Covered By Your Grace"/>
                <a:cs typeface="Covered By Your Grace"/>
                <a:sym typeface="Covered By Your Grace"/>
              </a:rPr>
              <a:t>- The Daily Press, Timmins -- Article, John Emms</a:t>
            </a:r>
            <a:endParaRPr b="0" i="0" sz="1400" u="none" cap="none" strike="noStrike">
              <a:solidFill>
                <a:srgbClr val="E31C60"/>
              </a:solidFill>
              <a:latin typeface="Covered By Your Grace"/>
              <a:ea typeface="Covered By Your Grace"/>
              <a:cs typeface="Covered By Your Grace"/>
              <a:sym typeface="Covered By Your Grac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25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25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25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292625"/>
            <a:ext cx="73434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latin typeface="Permanent Marker"/>
                <a:ea typeface="Permanent Marker"/>
                <a:cs typeface="Permanent Marker"/>
                <a:sym typeface="Permanent Marker"/>
              </a:rPr>
              <a:t>Features, Highlights &amp; Accolades </a:t>
            </a:r>
            <a:endParaRPr>
              <a:latin typeface="Permanent Marker"/>
              <a:ea typeface="Permanent Marker"/>
              <a:cs typeface="Permanent Marker"/>
              <a:sym typeface="Permanent Marker"/>
            </a:endParaRPr>
          </a:p>
        </p:txBody>
      </p:sp>
      <p:sp>
        <p:nvSpPr>
          <p:cNvPr id="133" name="Google Shape;133;p24"/>
          <p:cNvSpPr txBox="1"/>
          <p:nvPr/>
        </p:nvSpPr>
        <p:spPr>
          <a:xfrm>
            <a:off x="395800" y="809225"/>
            <a:ext cx="1934400" cy="48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424242"/>
                </a:solidFill>
                <a:latin typeface="Covered By Your Grace"/>
                <a:ea typeface="Covered By Your Grace"/>
                <a:cs typeface="Covered By Your Grace"/>
                <a:sym typeface="Covered By Your Grace"/>
              </a:rPr>
              <a:t>- - - - X</a:t>
            </a:r>
            <a:endParaRPr b="0" i="0" sz="1800" u="none" cap="none" strike="noStrike">
              <a:solidFill>
                <a:srgbClr val="424242"/>
              </a:solidFill>
              <a:latin typeface="Covered By Your Grace"/>
              <a:ea typeface="Covered By Your Grace"/>
              <a:cs typeface="Covered By Your Grace"/>
              <a:sym typeface="Covered By Your Grace"/>
            </a:endParaRPr>
          </a:p>
        </p:txBody>
      </p:sp>
      <p:sp>
        <p:nvSpPr>
          <p:cNvPr id="134" name="Google Shape;134;p24"/>
          <p:cNvSpPr txBox="1"/>
          <p:nvPr/>
        </p:nvSpPr>
        <p:spPr>
          <a:xfrm>
            <a:off x="311700" y="4151550"/>
            <a:ext cx="5910000" cy="35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Permanent Marker"/>
              <a:ea typeface="Permanent Marker"/>
              <a:cs typeface="Permanent Marker"/>
              <a:sym typeface="Permanent Marker"/>
            </a:endParaRPr>
          </a:p>
        </p:txBody>
      </p:sp>
      <p:sp>
        <p:nvSpPr>
          <p:cNvPr id="135" name="Google Shape;135;p24"/>
          <p:cNvSpPr txBox="1"/>
          <p:nvPr/>
        </p:nvSpPr>
        <p:spPr>
          <a:xfrm>
            <a:off x="184675" y="1163525"/>
            <a:ext cx="8754000" cy="3850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a:solidFill>
                  <a:schemeClr val="dk1"/>
                </a:solidFill>
                <a:latin typeface="Permanent Marker"/>
                <a:ea typeface="Permanent Marker"/>
                <a:cs typeface="Permanent Marker"/>
                <a:sym typeface="Permanent Marker"/>
              </a:rPr>
              <a:t>iHeart Radio New Music Challenge 5 Day Grand Champion</a:t>
            </a:r>
            <a:br>
              <a:rPr lang="en" sz="300">
                <a:solidFill>
                  <a:schemeClr val="dk1"/>
                </a:solidFill>
                <a:latin typeface="Permanent Marker"/>
                <a:ea typeface="Permanent Marker"/>
                <a:cs typeface="Permanent Marker"/>
                <a:sym typeface="Permanent Marker"/>
              </a:rPr>
            </a:br>
            <a:endParaRPr sz="300">
              <a:solidFill>
                <a:schemeClr val="dk1"/>
              </a:solidFill>
              <a:latin typeface="Permanent Marker"/>
              <a:ea typeface="Permanent Marker"/>
              <a:cs typeface="Permanent Marker"/>
              <a:sym typeface="Permanent Marker"/>
            </a:endParaRPr>
          </a:p>
          <a:p>
            <a:pPr indent="0" lvl="0" marL="0" rtl="0" algn="ctr">
              <a:lnSpc>
                <a:spcPct val="115000"/>
              </a:lnSpc>
              <a:spcBef>
                <a:spcPts val="0"/>
              </a:spcBef>
              <a:spcAft>
                <a:spcPts val="0"/>
              </a:spcAft>
              <a:buClr>
                <a:schemeClr val="dk1"/>
              </a:buClr>
              <a:buSzPts val="1100"/>
              <a:buFont typeface="Arial"/>
              <a:buNone/>
            </a:pPr>
            <a:r>
              <a:rPr lang="en">
                <a:solidFill>
                  <a:schemeClr val="dk1"/>
                </a:solidFill>
                <a:latin typeface="Permanent Marker"/>
                <a:ea typeface="Permanent Marker"/>
                <a:cs typeface="Permanent Marker"/>
                <a:sym typeface="Permanent Marker"/>
              </a:rPr>
              <a:t>Stars and Thunder - June 27, 2018 - Timmins, Ontario</a:t>
            </a:r>
            <a:br>
              <a:rPr lang="en" sz="300">
                <a:solidFill>
                  <a:schemeClr val="dk1"/>
                </a:solidFill>
                <a:latin typeface="Permanent Marker"/>
                <a:ea typeface="Permanent Marker"/>
                <a:cs typeface="Permanent Marker"/>
                <a:sym typeface="Permanent Marker"/>
              </a:rPr>
            </a:br>
            <a:endParaRPr sz="300">
              <a:solidFill>
                <a:schemeClr val="dk1"/>
              </a:solidFill>
              <a:latin typeface="Permanent Marker"/>
              <a:ea typeface="Permanent Marker"/>
              <a:cs typeface="Permanent Marker"/>
              <a:sym typeface="Permanent Marker"/>
            </a:endParaRPr>
          </a:p>
          <a:p>
            <a:pPr indent="0" lvl="0" marL="0" rtl="0" algn="ctr">
              <a:lnSpc>
                <a:spcPct val="115000"/>
              </a:lnSpc>
              <a:spcBef>
                <a:spcPts val="0"/>
              </a:spcBef>
              <a:spcAft>
                <a:spcPts val="0"/>
              </a:spcAft>
              <a:buClr>
                <a:schemeClr val="dk1"/>
              </a:buClr>
              <a:buSzPts val="1100"/>
              <a:buFont typeface="Arial"/>
              <a:buNone/>
            </a:pPr>
            <a:r>
              <a:rPr lang="en">
                <a:solidFill>
                  <a:schemeClr val="dk1"/>
                </a:solidFill>
                <a:latin typeface="Permanent Marker"/>
                <a:ea typeface="Permanent Marker"/>
                <a:cs typeface="Permanent Marker"/>
                <a:sym typeface="Permanent Marker"/>
              </a:rPr>
              <a:t>Cochrane Summerfest - August 11, 2018 - Cochrane, Ontario</a:t>
            </a:r>
            <a:br>
              <a:rPr lang="en" sz="300">
                <a:solidFill>
                  <a:schemeClr val="dk1"/>
                </a:solidFill>
                <a:latin typeface="Permanent Marker"/>
                <a:ea typeface="Permanent Marker"/>
                <a:cs typeface="Permanent Marker"/>
                <a:sym typeface="Permanent Marker"/>
              </a:rPr>
            </a:br>
            <a:endParaRPr sz="300">
              <a:solidFill>
                <a:schemeClr val="dk1"/>
              </a:solidFill>
              <a:latin typeface="Permanent Marker"/>
              <a:ea typeface="Permanent Marker"/>
              <a:cs typeface="Permanent Marker"/>
              <a:sym typeface="Permanent Marker"/>
            </a:endParaRPr>
          </a:p>
          <a:p>
            <a:pPr indent="0" lvl="0" marL="0" rtl="0" algn="ctr">
              <a:lnSpc>
                <a:spcPct val="115000"/>
              </a:lnSpc>
              <a:spcBef>
                <a:spcPts val="0"/>
              </a:spcBef>
              <a:spcAft>
                <a:spcPts val="0"/>
              </a:spcAft>
              <a:buClr>
                <a:schemeClr val="dk1"/>
              </a:buClr>
              <a:buSzPts val="1100"/>
              <a:buFont typeface="Arial"/>
              <a:buNone/>
            </a:pPr>
            <a:r>
              <a:rPr lang="en">
                <a:solidFill>
                  <a:srgbClr val="222222"/>
                </a:solidFill>
                <a:highlight>
                  <a:srgbClr val="FFFFFF"/>
                </a:highlight>
                <a:latin typeface="Permanent Marker"/>
                <a:ea typeface="Permanent Marker"/>
                <a:cs typeface="Permanent Marker"/>
                <a:sym typeface="Permanent Marker"/>
              </a:rPr>
              <a:t>Gord Bamford Honkytonks and Dive Bar Tour (Opening Act) - November 23, 2018 - Mavricks Music Hall - Barrie, ON</a:t>
            </a:r>
            <a:br>
              <a:rPr lang="en" sz="300">
                <a:solidFill>
                  <a:srgbClr val="222222"/>
                </a:solidFill>
                <a:highlight>
                  <a:srgbClr val="FFFFFF"/>
                </a:highlight>
                <a:latin typeface="Permanent Marker"/>
                <a:ea typeface="Permanent Marker"/>
                <a:cs typeface="Permanent Marker"/>
                <a:sym typeface="Permanent Marker"/>
              </a:rPr>
            </a:br>
            <a:endParaRPr sz="300">
              <a:solidFill>
                <a:srgbClr val="222222"/>
              </a:solidFill>
              <a:highlight>
                <a:srgbClr val="FFFFFF"/>
              </a:highlight>
              <a:latin typeface="Permanent Marker"/>
              <a:ea typeface="Permanent Marker"/>
              <a:cs typeface="Permanent Marker"/>
              <a:sym typeface="Permanent Marker"/>
            </a:endParaRPr>
          </a:p>
          <a:p>
            <a:pPr indent="0" lvl="0" marL="0" rtl="0" algn="ctr">
              <a:lnSpc>
                <a:spcPct val="115000"/>
              </a:lnSpc>
              <a:spcBef>
                <a:spcPts val="0"/>
              </a:spcBef>
              <a:spcAft>
                <a:spcPts val="0"/>
              </a:spcAft>
              <a:buClr>
                <a:schemeClr val="dk1"/>
              </a:buClr>
              <a:buSzPts val="1100"/>
              <a:buFont typeface="Arial"/>
              <a:buNone/>
            </a:pPr>
            <a:r>
              <a:rPr lang="en">
                <a:solidFill>
                  <a:srgbClr val="222222"/>
                </a:solidFill>
                <a:highlight>
                  <a:srgbClr val="FFFFFF"/>
                </a:highlight>
                <a:latin typeface="Permanent Marker"/>
                <a:ea typeface="Permanent Marker"/>
                <a:cs typeface="Permanent Marker"/>
                <a:sym typeface="Permanent Marker"/>
              </a:rPr>
              <a:t>Rogers Hometown Hockey - December 16, 2018, Chatham, ON</a:t>
            </a:r>
            <a:br>
              <a:rPr lang="en" sz="300">
                <a:solidFill>
                  <a:srgbClr val="222222"/>
                </a:solidFill>
                <a:highlight>
                  <a:srgbClr val="FFFFFF"/>
                </a:highlight>
                <a:latin typeface="Permanent Marker"/>
                <a:ea typeface="Permanent Marker"/>
                <a:cs typeface="Permanent Marker"/>
                <a:sym typeface="Permanent Marker"/>
              </a:rPr>
            </a:br>
            <a:endParaRPr sz="300">
              <a:solidFill>
                <a:srgbClr val="222222"/>
              </a:solidFill>
              <a:highlight>
                <a:srgbClr val="FFFFFF"/>
              </a:highlight>
              <a:latin typeface="Permanent Marker"/>
              <a:ea typeface="Permanent Marker"/>
              <a:cs typeface="Permanent Marker"/>
              <a:sym typeface="Permanent Marker"/>
            </a:endParaRPr>
          </a:p>
          <a:p>
            <a:pPr indent="0" lvl="0" marL="0" rtl="0" algn="ctr">
              <a:lnSpc>
                <a:spcPct val="115000"/>
              </a:lnSpc>
              <a:spcBef>
                <a:spcPts val="0"/>
              </a:spcBef>
              <a:spcAft>
                <a:spcPts val="0"/>
              </a:spcAft>
              <a:buClr>
                <a:schemeClr val="dk1"/>
              </a:buClr>
              <a:buSzPts val="1100"/>
              <a:buFont typeface="Arial"/>
              <a:buNone/>
            </a:pPr>
            <a:r>
              <a:rPr lang="en">
                <a:solidFill>
                  <a:srgbClr val="222222"/>
                </a:solidFill>
                <a:highlight>
                  <a:srgbClr val="FFFFFF"/>
                </a:highlight>
                <a:latin typeface="Permanent Marker"/>
                <a:ea typeface="Permanent Marker"/>
                <a:cs typeface="Permanent Marker"/>
                <a:sym typeface="Permanent Marker"/>
              </a:rPr>
              <a:t>The Countdown - Mavricks New Years Eve Concert Party with Jason McCoy and Kansas Stone December 31, 2018 - Mavricks Music Hall, Barrie, ON</a:t>
            </a:r>
            <a:br>
              <a:rPr lang="en" sz="300">
                <a:solidFill>
                  <a:srgbClr val="222222"/>
                </a:solidFill>
                <a:highlight>
                  <a:srgbClr val="FFFFFF"/>
                </a:highlight>
                <a:latin typeface="Permanent Marker"/>
                <a:ea typeface="Permanent Marker"/>
                <a:cs typeface="Permanent Marker"/>
                <a:sym typeface="Permanent Marker"/>
              </a:rPr>
            </a:br>
            <a:endParaRPr sz="300">
              <a:solidFill>
                <a:srgbClr val="222222"/>
              </a:solidFill>
              <a:highlight>
                <a:srgbClr val="FFFFFF"/>
              </a:highlight>
              <a:latin typeface="Permanent Marker"/>
              <a:ea typeface="Permanent Marker"/>
              <a:cs typeface="Permanent Marker"/>
              <a:sym typeface="Permanent Marker"/>
            </a:endParaRPr>
          </a:p>
          <a:p>
            <a:pPr indent="0" lvl="0" marL="0" rtl="0" algn="ctr">
              <a:lnSpc>
                <a:spcPct val="115000"/>
              </a:lnSpc>
              <a:spcBef>
                <a:spcPts val="0"/>
              </a:spcBef>
              <a:spcAft>
                <a:spcPts val="0"/>
              </a:spcAft>
              <a:buClr>
                <a:schemeClr val="dk1"/>
              </a:buClr>
              <a:buSzPts val="1100"/>
              <a:buFont typeface="Arial"/>
              <a:buNone/>
            </a:pPr>
            <a:r>
              <a:rPr lang="en">
                <a:solidFill>
                  <a:srgbClr val="222222"/>
                </a:solidFill>
                <a:highlight>
                  <a:srgbClr val="FFFFFF"/>
                </a:highlight>
                <a:latin typeface="Permanent Marker"/>
                <a:ea typeface="Permanent Marker"/>
                <a:cs typeface="Permanent Marker"/>
                <a:sym typeface="Permanent Marker"/>
              </a:rPr>
              <a:t>Mattawa Voyageur Days - (Opening Act) - Lonestar - July 26, 2019 - Mattawa, ON</a:t>
            </a:r>
            <a:br>
              <a:rPr lang="en" sz="300">
                <a:solidFill>
                  <a:srgbClr val="222222"/>
                </a:solidFill>
                <a:highlight>
                  <a:srgbClr val="FFFFFF"/>
                </a:highlight>
                <a:latin typeface="Permanent Marker"/>
                <a:ea typeface="Permanent Marker"/>
                <a:cs typeface="Permanent Marker"/>
                <a:sym typeface="Permanent Marker"/>
              </a:rPr>
            </a:br>
            <a:endParaRPr sz="300">
              <a:solidFill>
                <a:srgbClr val="222222"/>
              </a:solidFill>
              <a:highlight>
                <a:srgbClr val="FFFFFF"/>
              </a:highlight>
              <a:latin typeface="Permanent Marker"/>
              <a:ea typeface="Permanent Marker"/>
              <a:cs typeface="Permanent Marker"/>
              <a:sym typeface="Permanent Marker"/>
            </a:endParaRPr>
          </a:p>
          <a:p>
            <a:pPr indent="0" lvl="0" marL="0" rtl="0" algn="ctr">
              <a:lnSpc>
                <a:spcPct val="115000"/>
              </a:lnSpc>
              <a:spcBef>
                <a:spcPts val="0"/>
              </a:spcBef>
              <a:spcAft>
                <a:spcPts val="0"/>
              </a:spcAft>
              <a:buClr>
                <a:schemeClr val="dk1"/>
              </a:buClr>
              <a:buSzPts val="1100"/>
              <a:buFont typeface="Arial"/>
              <a:buNone/>
            </a:pPr>
            <a:r>
              <a:rPr lang="en">
                <a:solidFill>
                  <a:srgbClr val="222222"/>
                </a:solidFill>
                <a:highlight>
                  <a:srgbClr val="FFFFFF"/>
                </a:highlight>
                <a:latin typeface="Permanent Marker"/>
                <a:ea typeface="Permanent Marker"/>
                <a:cs typeface="Permanent Marker"/>
                <a:sym typeface="Permanent Marker"/>
              </a:rPr>
              <a:t>Georgina CountryFest (Headliner) - July 27, 2019 - Keswick, ON</a:t>
            </a:r>
            <a:br>
              <a:rPr lang="en" sz="300">
                <a:solidFill>
                  <a:srgbClr val="222222"/>
                </a:solidFill>
                <a:highlight>
                  <a:srgbClr val="FFFFFF"/>
                </a:highlight>
                <a:latin typeface="Permanent Marker"/>
                <a:ea typeface="Permanent Marker"/>
                <a:cs typeface="Permanent Marker"/>
                <a:sym typeface="Permanent Marker"/>
              </a:rPr>
            </a:br>
            <a:endParaRPr sz="300">
              <a:solidFill>
                <a:srgbClr val="222222"/>
              </a:solidFill>
              <a:highlight>
                <a:srgbClr val="FFFFFF"/>
              </a:highlight>
              <a:latin typeface="Permanent Marker"/>
              <a:ea typeface="Permanent Marker"/>
              <a:cs typeface="Permanent Marker"/>
              <a:sym typeface="Permanent Marker"/>
            </a:endParaRPr>
          </a:p>
          <a:p>
            <a:pPr indent="0" lvl="0" marL="0" rtl="0" algn="ctr">
              <a:lnSpc>
                <a:spcPct val="115000"/>
              </a:lnSpc>
              <a:spcBef>
                <a:spcPts val="0"/>
              </a:spcBef>
              <a:spcAft>
                <a:spcPts val="0"/>
              </a:spcAft>
              <a:buClr>
                <a:schemeClr val="dk1"/>
              </a:buClr>
              <a:buSzPts val="1100"/>
              <a:buFont typeface="Arial"/>
              <a:buNone/>
            </a:pPr>
            <a:r>
              <a:rPr lang="en">
                <a:solidFill>
                  <a:srgbClr val="222222"/>
                </a:solidFill>
                <a:highlight>
                  <a:srgbClr val="FFFFFF"/>
                </a:highlight>
                <a:latin typeface="Permanent Marker"/>
                <a:ea typeface="Permanent Marker"/>
                <a:cs typeface="Permanent Marker"/>
                <a:sym typeface="Permanent Marker"/>
              </a:rPr>
              <a:t>Boothill "Country" Jamboree - (Opening Act) Ben and Noel Haggard &amp; Tanya Tucker - August 4, 2019 - Bothwell, ON</a:t>
            </a:r>
            <a:endParaRPr>
              <a:solidFill>
                <a:srgbClr val="222222"/>
              </a:solidFill>
              <a:highlight>
                <a:srgbClr val="FFFFFF"/>
              </a:highlight>
              <a:latin typeface="Permanent Marker"/>
              <a:ea typeface="Permanent Marker"/>
              <a:cs typeface="Permanent Marker"/>
              <a:sym typeface="Permanent Marker"/>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pic>
        <p:nvPicPr>
          <p:cNvPr id="140" name="Google Shape;140;p25"/>
          <p:cNvPicPr preferRelativeResize="0"/>
          <p:nvPr/>
        </p:nvPicPr>
        <p:blipFill rotWithShape="1">
          <a:blip r:embed="rId3">
            <a:alphaModFix/>
          </a:blip>
          <a:srcRect b="7897" l="0" r="0" t="7898"/>
          <a:stretch/>
        </p:blipFill>
        <p:spPr>
          <a:xfrm>
            <a:off x="0" y="0"/>
            <a:ext cx="9144003"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6"/>
          <p:cNvSpPr txBox="1"/>
          <p:nvPr/>
        </p:nvSpPr>
        <p:spPr>
          <a:xfrm>
            <a:off x="294975" y="331850"/>
            <a:ext cx="2691600" cy="69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0" i="0" lang="en" sz="4800" u="none" cap="none" strike="noStrike">
                <a:solidFill>
                  <a:srgbClr val="000000"/>
                </a:solidFill>
                <a:latin typeface="Permanent Marker"/>
                <a:ea typeface="Permanent Marker"/>
                <a:cs typeface="Permanent Marker"/>
                <a:sym typeface="Permanent Marker"/>
              </a:rPr>
              <a:t>Media</a:t>
            </a:r>
            <a:endParaRPr b="0" i="0" sz="4800" u="none" cap="none" strike="noStrike">
              <a:solidFill>
                <a:srgbClr val="000000"/>
              </a:solidFill>
              <a:latin typeface="Permanent Marker"/>
              <a:ea typeface="Permanent Marker"/>
              <a:cs typeface="Permanent Marker"/>
              <a:sym typeface="Permanent Marker"/>
            </a:endParaRPr>
          </a:p>
        </p:txBody>
      </p:sp>
      <p:sp>
        <p:nvSpPr>
          <p:cNvPr id="146" name="Google Shape;146;p26"/>
          <p:cNvSpPr txBox="1"/>
          <p:nvPr/>
        </p:nvSpPr>
        <p:spPr>
          <a:xfrm>
            <a:off x="3652950" y="4724400"/>
            <a:ext cx="1838100" cy="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ermanent Marker"/>
                <a:ea typeface="Permanent Marker"/>
                <a:cs typeface="Permanent Marker"/>
                <a:sym typeface="Permanent Marker"/>
              </a:rPr>
              <a:t>Click to open link</a:t>
            </a:r>
            <a:endParaRPr b="0" i="0" sz="1400" u="none" cap="none" strike="noStrike">
              <a:solidFill>
                <a:srgbClr val="000000"/>
              </a:solidFill>
              <a:latin typeface="Permanent Marker"/>
              <a:ea typeface="Permanent Marker"/>
              <a:cs typeface="Permanent Marker"/>
              <a:sym typeface="Permanent Marker"/>
            </a:endParaRPr>
          </a:p>
        </p:txBody>
      </p:sp>
      <p:sp>
        <p:nvSpPr>
          <p:cNvPr id="147" name="Google Shape;147;p26"/>
          <p:cNvSpPr txBox="1"/>
          <p:nvPr/>
        </p:nvSpPr>
        <p:spPr>
          <a:xfrm>
            <a:off x="393650" y="1196825"/>
            <a:ext cx="1198500" cy="40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800" u="none" cap="none" strike="noStrike">
                <a:solidFill>
                  <a:srgbClr val="424242"/>
                </a:solidFill>
                <a:latin typeface="Covered By Your Grace"/>
                <a:ea typeface="Covered By Your Grace"/>
                <a:cs typeface="Covered By Your Grace"/>
                <a:sym typeface="Covered By Your Grace"/>
              </a:rPr>
              <a:t>- - - - X</a:t>
            </a:r>
            <a:endParaRPr b="0" i="0" sz="1400" u="none" cap="none" strike="noStrike">
              <a:solidFill>
                <a:srgbClr val="000000"/>
              </a:solidFill>
              <a:latin typeface="Arial"/>
              <a:ea typeface="Arial"/>
              <a:cs typeface="Arial"/>
              <a:sym typeface="Arial"/>
            </a:endParaRPr>
          </a:p>
        </p:txBody>
      </p:sp>
      <p:sp>
        <p:nvSpPr>
          <p:cNvPr id="148" name="Google Shape;148;p26"/>
          <p:cNvSpPr txBox="1"/>
          <p:nvPr/>
        </p:nvSpPr>
        <p:spPr>
          <a:xfrm>
            <a:off x="2873613" y="1660875"/>
            <a:ext cx="3112500" cy="409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 sz="2400">
                <a:latin typeface="Permanent Marker"/>
                <a:ea typeface="Permanent Marker"/>
                <a:cs typeface="Permanent Marker"/>
                <a:sym typeface="Permanent Marker"/>
              </a:rPr>
              <a:t>Johnson’s Creek EP</a:t>
            </a:r>
            <a:endParaRPr b="0" i="0" sz="2400" u="none" cap="none" strike="noStrike">
              <a:solidFill>
                <a:srgbClr val="000000"/>
              </a:solidFill>
              <a:latin typeface="Permanent Marker"/>
              <a:ea typeface="Permanent Marker"/>
              <a:cs typeface="Permanent Marker"/>
              <a:sym typeface="Permanent Marker"/>
            </a:endParaRPr>
          </a:p>
        </p:txBody>
      </p:sp>
      <p:pic>
        <p:nvPicPr>
          <p:cNvPr id="149" name="Google Shape;149;p26">
            <a:hlinkClick r:id="rId3"/>
          </p:cNvPr>
          <p:cNvPicPr preferRelativeResize="0"/>
          <p:nvPr/>
        </p:nvPicPr>
        <p:blipFill>
          <a:blip r:embed="rId4">
            <a:alphaModFix/>
          </a:blip>
          <a:stretch>
            <a:fillRect/>
          </a:stretch>
        </p:blipFill>
        <p:spPr>
          <a:xfrm>
            <a:off x="3149463" y="2116838"/>
            <a:ext cx="2560775" cy="2560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7"/>
          <p:cNvSpPr txBox="1"/>
          <p:nvPr/>
        </p:nvSpPr>
        <p:spPr>
          <a:xfrm>
            <a:off x="3562650" y="2106300"/>
            <a:ext cx="2018700" cy="93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t/>
            </a:r>
            <a:endParaRPr b="0" i="0" sz="4800" u="none" cap="none" strike="noStrike">
              <a:solidFill>
                <a:srgbClr val="000000"/>
              </a:solidFill>
              <a:latin typeface="Permanent Marker"/>
              <a:ea typeface="Permanent Marker"/>
              <a:cs typeface="Permanent Marker"/>
              <a:sym typeface="Permanent Marker"/>
            </a:endParaRPr>
          </a:p>
        </p:txBody>
      </p:sp>
      <p:sp>
        <p:nvSpPr>
          <p:cNvPr id="155" name="Google Shape;155;p27"/>
          <p:cNvSpPr txBox="1"/>
          <p:nvPr/>
        </p:nvSpPr>
        <p:spPr>
          <a:xfrm>
            <a:off x="285750" y="357025"/>
            <a:ext cx="8766000" cy="6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0" i="0" lang="en" sz="4800" u="none" cap="none" strike="noStrike">
                <a:solidFill>
                  <a:srgbClr val="000000"/>
                </a:solidFill>
                <a:latin typeface="Permanent Marker"/>
                <a:ea typeface="Permanent Marker"/>
                <a:cs typeface="Permanent Marker"/>
                <a:sym typeface="Permanent Marker"/>
              </a:rPr>
              <a:t>Bookings &amp; Contact</a:t>
            </a:r>
            <a:endParaRPr b="0" i="0" sz="4800" u="none" cap="none" strike="noStrike">
              <a:solidFill>
                <a:srgbClr val="000000"/>
              </a:solidFill>
              <a:latin typeface="Permanent Marker"/>
              <a:ea typeface="Permanent Marker"/>
              <a:cs typeface="Permanent Marker"/>
              <a:sym typeface="Permanent Marker"/>
            </a:endParaRPr>
          </a:p>
        </p:txBody>
      </p:sp>
      <p:sp>
        <p:nvSpPr>
          <p:cNvPr id="156" name="Google Shape;156;p27"/>
          <p:cNvSpPr txBox="1"/>
          <p:nvPr/>
        </p:nvSpPr>
        <p:spPr>
          <a:xfrm>
            <a:off x="2544100" y="2120075"/>
            <a:ext cx="5309400" cy="6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27"/>
          <p:cNvSpPr txBox="1"/>
          <p:nvPr/>
        </p:nvSpPr>
        <p:spPr>
          <a:xfrm>
            <a:off x="2985900" y="2187000"/>
            <a:ext cx="3172200" cy="769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sng" cap="none" strike="noStrike">
                <a:solidFill>
                  <a:schemeClr val="accent5"/>
                </a:solidFill>
                <a:latin typeface="Permanent Marker"/>
                <a:ea typeface="Permanent Marker"/>
                <a:cs typeface="Permanent Marker"/>
                <a:sym typeface="Permanent Marker"/>
                <a:hlinkClick r:id="rId3"/>
              </a:rPr>
              <a:t>Contact Johnson's Creek Direct</a:t>
            </a:r>
            <a:r>
              <a:rPr b="0" i="0" lang="en" sz="1400" u="none" cap="none" strike="noStrike">
                <a:solidFill>
                  <a:schemeClr val="accent5"/>
                </a:solidFill>
                <a:latin typeface="Permanent Marker"/>
                <a:ea typeface="Permanent Marker"/>
                <a:cs typeface="Permanent Marker"/>
                <a:sym typeface="Permanent Marker"/>
              </a:rPr>
              <a:t>ly</a:t>
            </a:r>
            <a:endParaRPr b="0" i="0" sz="1400" u="none" cap="none" strike="noStrike">
              <a:solidFill>
                <a:schemeClr val="accent5"/>
              </a:solidFill>
              <a:latin typeface="Permanent Marker"/>
              <a:ea typeface="Permanent Marker"/>
              <a:cs typeface="Permanent Marker"/>
              <a:sym typeface="Permanent Marker"/>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FF"/>
              </a:solidFill>
              <a:latin typeface="Permanent Marker"/>
              <a:ea typeface="Permanent Marker"/>
              <a:cs typeface="Permanent Marker"/>
              <a:sym typeface="Permanent Marker"/>
            </a:endParaRPr>
          </a:p>
          <a:p>
            <a:pPr indent="0" lvl="0" marL="0" marR="0" rtl="0" algn="ctr">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Permanent Marker"/>
                <a:ea typeface="Permanent Marker"/>
                <a:cs typeface="Permanent Marker"/>
                <a:sym typeface="Permanent Marker"/>
                <a:hlinkClick r:id="rId4"/>
              </a:rPr>
              <a:t>Tour Dates</a:t>
            </a:r>
            <a:endParaRPr b="0" i="0" sz="1400" u="none" cap="none" strike="noStrike">
              <a:solidFill>
                <a:srgbClr val="0000FF"/>
              </a:solidFill>
              <a:latin typeface="Permanent Marker"/>
              <a:ea typeface="Permanent Marker"/>
              <a:cs typeface="Permanent Marker"/>
              <a:sym typeface="Permanent Marker"/>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ermanent Marker"/>
              <a:ea typeface="Permanent Marker"/>
              <a:cs typeface="Permanent Marker"/>
              <a:sym typeface="Permanent Marker"/>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ermanent Marker"/>
              <a:ea typeface="Permanent Marker"/>
              <a:cs typeface="Permanent Marker"/>
              <a:sym typeface="Permanent Marker"/>
            </a:endParaRPr>
          </a:p>
        </p:txBody>
      </p:sp>
      <p:sp>
        <p:nvSpPr>
          <p:cNvPr id="158" name="Google Shape;158;p27"/>
          <p:cNvSpPr txBox="1"/>
          <p:nvPr/>
        </p:nvSpPr>
        <p:spPr>
          <a:xfrm>
            <a:off x="7303500" y="1905000"/>
            <a:ext cx="1078500" cy="30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ermanent Marker"/>
              <a:ea typeface="Permanent Marker"/>
              <a:cs typeface="Permanent Marker"/>
              <a:sym typeface="Permanent Marker"/>
            </a:endParaRPr>
          </a:p>
        </p:txBody>
      </p:sp>
      <p:pic>
        <p:nvPicPr>
          <p:cNvPr id="159" name="Google Shape;159;p27"/>
          <p:cNvPicPr preferRelativeResize="0"/>
          <p:nvPr/>
        </p:nvPicPr>
        <p:blipFill rotWithShape="1">
          <a:blip r:embed="rId5">
            <a:alphaModFix/>
          </a:blip>
          <a:srcRect b="0" l="0" r="0" t="0"/>
          <a:stretch/>
        </p:blipFill>
        <p:spPr>
          <a:xfrm>
            <a:off x="8295225" y="4294725"/>
            <a:ext cx="848776" cy="848776"/>
          </a:xfrm>
          <a:prstGeom prst="rect">
            <a:avLst/>
          </a:prstGeom>
          <a:noFill/>
          <a:ln>
            <a:noFill/>
          </a:ln>
        </p:spPr>
      </p:pic>
      <p:sp>
        <p:nvSpPr>
          <p:cNvPr id="160" name="Google Shape;160;p27"/>
          <p:cNvSpPr txBox="1"/>
          <p:nvPr/>
        </p:nvSpPr>
        <p:spPr>
          <a:xfrm>
            <a:off x="420225" y="1354100"/>
            <a:ext cx="1338600" cy="48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800" u="none" cap="none" strike="noStrike">
                <a:solidFill>
                  <a:srgbClr val="424242"/>
                </a:solidFill>
                <a:latin typeface="Covered By Your Grace"/>
                <a:ea typeface="Covered By Your Grace"/>
                <a:cs typeface="Covered By Your Grace"/>
                <a:sym typeface="Covered By Your Grace"/>
              </a:rPr>
              <a:t>- - - - X</a:t>
            </a:r>
            <a:endParaRPr b="0" i="0" sz="1400" u="none" cap="none" strike="noStrike">
              <a:solidFill>
                <a:srgbClr val="000000"/>
              </a:solidFill>
              <a:latin typeface="Arial"/>
              <a:ea typeface="Arial"/>
              <a:cs typeface="Arial"/>
              <a:sym typeface="Arial"/>
            </a:endParaRPr>
          </a:p>
        </p:txBody>
      </p:sp>
      <p:pic>
        <p:nvPicPr>
          <p:cNvPr id="161" name="Google Shape;161;p27"/>
          <p:cNvPicPr preferRelativeResize="0"/>
          <p:nvPr/>
        </p:nvPicPr>
        <p:blipFill>
          <a:blip r:embed="rId6">
            <a:alphaModFix/>
          </a:blip>
          <a:stretch>
            <a:fillRect/>
          </a:stretch>
        </p:blipFill>
        <p:spPr>
          <a:xfrm>
            <a:off x="8065500" y="4065000"/>
            <a:ext cx="1078500" cy="1078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65" name="Shape 165"/>
        <p:cNvGrpSpPr/>
        <p:nvPr/>
      </p:nvGrpSpPr>
      <p:grpSpPr>
        <a:xfrm>
          <a:off x="0" y="0"/>
          <a:ext cx="0" cy="0"/>
          <a:chOff x="0" y="0"/>
          <a:chExt cx="0" cy="0"/>
        </a:xfrm>
      </p:grpSpPr>
      <p:pic>
        <p:nvPicPr>
          <p:cNvPr id="166" name="Google Shape;166;p28"/>
          <p:cNvPicPr preferRelativeResize="0"/>
          <p:nvPr/>
        </p:nvPicPr>
        <p:blipFill rotWithShape="1">
          <a:blip r:embed="rId3">
            <a:alphaModFix/>
          </a:blip>
          <a:srcRect b="0" l="0" r="0" t="0"/>
          <a:stretch/>
        </p:blipFill>
        <p:spPr>
          <a:xfrm>
            <a:off x="0" y="-476276"/>
            <a:ext cx="9196426" cy="6130974"/>
          </a:xfrm>
          <a:prstGeom prst="rect">
            <a:avLst/>
          </a:prstGeom>
          <a:noFill/>
          <a:ln>
            <a:noFill/>
          </a:ln>
        </p:spPr>
      </p:pic>
      <p:pic>
        <p:nvPicPr>
          <p:cNvPr id="167" name="Google Shape;167;p28"/>
          <p:cNvPicPr preferRelativeResize="0"/>
          <p:nvPr/>
        </p:nvPicPr>
        <p:blipFill/>
        <p:spPr>
          <a:xfrm>
            <a:off x="-1787785" y="-476275"/>
            <a:ext cx="12606787" cy="6130974"/>
          </a:xfrm>
          <a:prstGeom prst="rect">
            <a:avLst/>
          </a:prstGeom>
          <a:solidFill>
            <a:srgbClr val="FFFFFF"/>
          </a:solid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62" name="Google Shape;62;p14"/>
          <p:cNvPicPr preferRelativeResize="0"/>
          <p:nvPr/>
        </p:nvPicPr>
        <p:blipFill rotWithShape="1">
          <a:blip r:embed="rId3">
            <a:alphaModFix/>
          </a:blip>
          <a:srcRect b="7897" l="0" r="0" t="7898"/>
          <a:stretch/>
        </p:blipFill>
        <p:spPr>
          <a:xfrm>
            <a:off x="0" y="0"/>
            <a:ext cx="9144003"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66" name="Shape 66"/>
        <p:cNvGrpSpPr/>
        <p:nvPr/>
      </p:nvGrpSpPr>
      <p:grpSpPr>
        <a:xfrm>
          <a:off x="0" y="0"/>
          <a:ext cx="0" cy="0"/>
          <a:chOff x="0" y="0"/>
          <a:chExt cx="0" cy="0"/>
        </a:xfrm>
      </p:grpSpPr>
      <p:pic>
        <p:nvPicPr>
          <p:cNvPr id="67" name="Google Shape;67;p15"/>
          <p:cNvPicPr preferRelativeResize="0"/>
          <p:nvPr/>
        </p:nvPicPr>
        <p:blipFill rotWithShape="1">
          <a:blip r:embed="rId3">
            <a:alphaModFix/>
          </a:blip>
          <a:srcRect b="0" l="0" r="0" t="0"/>
          <a:stretch/>
        </p:blipFill>
        <p:spPr>
          <a:xfrm>
            <a:off x="-75976" y="0"/>
            <a:ext cx="9219975" cy="615279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585350"/>
            <a:ext cx="85206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0" lang="en">
                <a:latin typeface="Permanent Marker"/>
                <a:ea typeface="Permanent Marker"/>
                <a:cs typeface="Permanent Marker"/>
                <a:sym typeface="Permanent Marker"/>
              </a:rPr>
              <a:t>Who Is Johnson’s Creek</a:t>
            </a:r>
            <a:endParaRPr b="0">
              <a:latin typeface="Permanent Marker"/>
              <a:ea typeface="Permanent Marker"/>
              <a:cs typeface="Permanent Marker"/>
              <a:sym typeface="Permanent Marker"/>
            </a:endParaRPr>
          </a:p>
        </p:txBody>
      </p:sp>
      <p:sp>
        <p:nvSpPr>
          <p:cNvPr id="73" name="Google Shape;73;p16"/>
          <p:cNvSpPr txBox="1"/>
          <p:nvPr>
            <p:ph idx="1" type="body"/>
          </p:nvPr>
        </p:nvSpPr>
        <p:spPr>
          <a:xfrm>
            <a:off x="311700" y="1766550"/>
            <a:ext cx="8520600" cy="1610400"/>
          </a:xfrm>
          <a:prstGeom prst="rect">
            <a:avLst/>
          </a:prstGeom>
          <a:noFill/>
          <a:ln>
            <a:noFill/>
          </a:ln>
        </p:spPr>
        <p:txBody>
          <a:bodyPr anchorCtr="0" anchor="t" bIns="91425" lIns="91425" spcFirstLastPara="1" rIns="91425" wrap="square" tIns="91425">
            <a:noAutofit/>
          </a:bodyPr>
          <a:lstStyle/>
          <a:p>
            <a:pPr indent="0" lvl="0" marL="0" rtl="0" algn="just">
              <a:lnSpc>
                <a:spcPct val="130000"/>
              </a:lnSpc>
              <a:spcBef>
                <a:spcPts val="1000"/>
              </a:spcBef>
              <a:spcAft>
                <a:spcPts val="0"/>
              </a:spcAft>
              <a:buSzPts val="1800"/>
              <a:buNone/>
            </a:pPr>
            <a:r>
              <a:rPr lang="en" sz="1100">
                <a:solidFill>
                  <a:srgbClr val="424242"/>
                </a:solidFill>
              </a:rPr>
              <a:t>Johnson's Creek is a premier country rock band from south-central Ontario. The music is fresh, drawing inspiration from legends like: Cash, Haggard and Williams, mixed with the fun lyrical stylings of The Road Hammers and Blackjack Billy. The music is best described as country rock or "redneck rock n' roll". The guys bring a high energy stage presence and love to get interactive with their audience. Having released their debut single “Ocean Fantasy” in the summer of 2017, the guys have followed that up with another summer time single “I Like It Dirty” in June 2018. The band has just gotten out of the studio and released their debut EP in August 2019.</a:t>
            </a:r>
            <a:endParaRPr/>
          </a:p>
        </p:txBody>
      </p:sp>
      <p:sp>
        <p:nvSpPr>
          <p:cNvPr id="74" name="Google Shape;74;p16"/>
          <p:cNvSpPr txBox="1"/>
          <p:nvPr/>
        </p:nvSpPr>
        <p:spPr>
          <a:xfrm>
            <a:off x="414825" y="1288025"/>
            <a:ext cx="2249100" cy="42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424242"/>
                </a:solidFill>
                <a:latin typeface="Covered By Your Grace"/>
                <a:ea typeface="Covered By Your Grace"/>
                <a:cs typeface="Covered By Your Grace"/>
                <a:sym typeface="Covered By Your Grace"/>
              </a:rPr>
              <a:t>- - - - X</a:t>
            </a:r>
            <a:endParaRPr b="0" i="0" sz="1400" u="none" cap="none" strike="noStrike">
              <a:solidFill>
                <a:srgbClr val="000000"/>
              </a:solidFill>
              <a:latin typeface="Arial"/>
              <a:ea typeface="Arial"/>
              <a:cs typeface="Arial"/>
              <a:sym typeface="Arial"/>
            </a:endParaRPr>
          </a:p>
        </p:txBody>
      </p:sp>
      <p:pic>
        <p:nvPicPr>
          <p:cNvPr id="75" name="Google Shape;75;p16"/>
          <p:cNvPicPr preferRelativeResize="0"/>
          <p:nvPr/>
        </p:nvPicPr>
        <p:blipFill rotWithShape="1">
          <a:blip r:embed="rId3">
            <a:alphaModFix/>
          </a:blip>
          <a:srcRect b="0" l="2776" r="2776" t="0"/>
          <a:stretch/>
        </p:blipFill>
        <p:spPr>
          <a:xfrm>
            <a:off x="8350629" y="4342500"/>
            <a:ext cx="756496" cy="80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pic>
        <p:nvPicPr>
          <p:cNvPr id="80" name="Google Shape;80;p17">
            <a:hlinkClick r:id="rId3"/>
          </p:cNvPr>
          <p:cNvPicPr preferRelativeResize="0"/>
          <p:nvPr/>
        </p:nvPicPr>
        <p:blipFill rotWithShape="1">
          <a:blip r:embed="rId4">
            <a:alphaModFix/>
          </a:blip>
          <a:srcRect b="0" l="0" r="0" t="0"/>
          <a:stretch/>
        </p:blipFill>
        <p:spPr>
          <a:xfrm>
            <a:off x="461900" y="2266950"/>
            <a:ext cx="1666875" cy="609600"/>
          </a:xfrm>
          <a:prstGeom prst="rect">
            <a:avLst/>
          </a:prstGeom>
          <a:noFill/>
          <a:ln>
            <a:noFill/>
          </a:ln>
        </p:spPr>
      </p:pic>
      <p:pic>
        <p:nvPicPr>
          <p:cNvPr id="81" name="Google Shape;81;p17">
            <a:hlinkClick r:id="rId5"/>
          </p:cNvPr>
          <p:cNvPicPr preferRelativeResize="0"/>
          <p:nvPr/>
        </p:nvPicPr>
        <p:blipFill rotWithShape="1">
          <a:blip r:embed="rId6">
            <a:alphaModFix/>
          </a:blip>
          <a:srcRect b="0" l="0" r="0" t="0"/>
          <a:stretch/>
        </p:blipFill>
        <p:spPr>
          <a:xfrm>
            <a:off x="3662363" y="1662113"/>
            <a:ext cx="1819275" cy="1819275"/>
          </a:xfrm>
          <a:prstGeom prst="rect">
            <a:avLst/>
          </a:prstGeom>
          <a:noFill/>
          <a:ln>
            <a:noFill/>
          </a:ln>
        </p:spPr>
      </p:pic>
      <p:pic>
        <p:nvPicPr>
          <p:cNvPr id="82" name="Google Shape;82;p17">
            <a:hlinkClick r:id="rId7"/>
          </p:cNvPr>
          <p:cNvPicPr preferRelativeResize="0"/>
          <p:nvPr/>
        </p:nvPicPr>
        <p:blipFill rotWithShape="1">
          <a:blip r:embed="rId8">
            <a:alphaModFix/>
          </a:blip>
          <a:srcRect b="0" l="0" r="0" t="0"/>
          <a:stretch/>
        </p:blipFill>
        <p:spPr>
          <a:xfrm>
            <a:off x="6722275" y="2214563"/>
            <a:ext cx="1905000" cy="714375"/>
          </a:xfrm>
          <a:prstGeom prst="rect">
            <a:avLst/>
          </a:prstGeom>
          <a:noFill/>
          <a:ln>
            <a:noFill/>
          </a:ln>
        </p:spPr>
      </p:pic>
      <p:sp>
        <p:nvSpPr>
          <p:cNvPr id="83" name="Google Shape;83;p17"/>
          <p:cNvSpPr txBox="1"/>
          <p:nvPr/>
        </p:nvSpPr>
        <p:spPr>
          <a:xfrm>
            <a:off x="248125" y="600525"/>
            <a:ext cx="2456400" cy="60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Permanent Marker"/>
                <a:ea typeface="Permanent Marker"/>
                <a:cs typeface="Permanent Marker"/>
                <a:sym typeface="Permanent Marker"/>
              </a:rPr>
              <a:t>Memberships</a:t>
            </a:r>
            <a:endParaRPr b="0" i="0" sz="2800" u="none" cap="none" strike="noStrike">
              <a:solidFill>
                <a:srgbClr val="000000"/>
              </a:solidFill>
              <a:latin typeface="Permanent Marker"/>
              <a:ea typeface="Permanent Marker"/>
              <a:cs typeface="Permanent Marker"/>
              <a:sym typeface="Permanent Marker"/>
            </a:endParaRPr>
          </a:p>
        </p:txBody>
      </p:sp>
      <p:sp>
        <p:nvSpPr>
          <p:cNvPr id="84" name="Google Shape;84;p17"/>
          <p:cNvSpPr txBox="1"/>
          <p:nvPr/>
        </p:nvSpPr>
        <p:spPr>
          <a:xfrm>
            <a:off x="383275" y="1315300"/>
            <a:ext cx="2078100" cy="44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424242"/>
                </a:solidFill>
                <a:latin typeface="Covered By Your Grace"/>
                <a:ea typeface="Covered By Your Grace"/>
                <a:cs typeface="Covered By Your Grace"/>
                <a:sym typeface="Covered By Your Grace"/>
              </a:rPr>
              <a:t>- - - - X</a:t>
            </a:r>
            <a:endParaRPr b="0" i="0" sz="1800" u="none" cap="none" strike="noStrike">
              <a:solidFill>
                <a:srgbClr val="424242"/>
              </a:solidFill>
              <a:latin typeface="Covered By Your Grace"/>
              <a:ea typeface="Covered By Your Grace"/>
              <a:cs typeface="Covered By Your Grace"/>
              <a:sym typeface="Covered By Your Grac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5974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latin typeface="Permanent Marker"/>
                <a:ea typeface="Permanent Marker"/>
                <a:cs typeface="Permanent Marker"/>
                <a:sym typeface="Permanent Marker"/>
              </a:rPr>
              <a:t>Endorsements</a:t>
            </a:r>
            <a:endParaRPr>
              <a:latin typeface="Permanent Marker"/>
              <a:ea typeface="Permanent Marker"/>
              <a:cs typeface="Permanent Marker"/>
              <a:sym typeface="Permanent Marker"/>
            </a:endParaRPr>
          </a:p>
        </p:txBody>
      </p:sp>
      <p:sp>
        <p:nvSpPr>
          <p:cNvPr id="90" name="Google Shape;90;p18"/>
          <p:cNvSpPr txBox="1"/>
          <p:nvPr>
            <p:ph idx="1" type="body"/>
          </p:nvPr>
        </p:nvSpPr>
        <p:spPr>
          <a:xfrm>
            <a:off x="311700" y="1304875"/>
            <a:ext cx="2078400" cy="53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a:latin typeface="Covered By Your Grace"/>
                <a:ea typeface="Covered By Your Grace"/>
                <a:cs typeface="Covered By Your Grace"/>
                <a:sym typeface="Covered By Your Grace"/>
              </a:rPr>
              <a:t>- - - - X</a:t>
            </a:r>
            <a:endParaRPr>
              <a:latin typeface="Covered By Your Grace"/>
              <a:ea typeface="Covered By Your Grace"/>
              <a:cs typeface="Covered By Your Grace"/>
              <a:sym typeface="Covered By Your Grace"/>
            </a:endParaRPr>
          </a:p>
        </p:txBody>
      </p:sp>
      <p:sp>
        <p:nvSpPr>
          <p:cNvPr id="91" name="Google Shape;91;p18"/>
          <p:cNvSpPr txBox="1"/>
          <p:nvPr/>
        </p:nvSpPr>
        <p:spPr>
          <a:xfrm>
            <a:off x="2892725" y="2011000"/>
            <a:ext cx="2761200" cy="256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2" name="Google Shape;92;p18">
            <a:hlinkClick r:id="rId3"/>
          </p:cNvPr>
          <p:cNvPicPr preferRelativeResize="0"/>
          <p:nvPr/>
        </p:nvPicPr>
        <p:blipFill rotWithShape="1">
          <a:blip r:embed="rId4">
            <a:alphaModFix/>
          </a:blip>
          <a:srcRect b="0" l="0" r="0" t="0"/>
          <a:stretch/>
        </p:blipFill>
        <p:spPr>
          <a:xfrm>
            <a:off x="1042400" y="1941397"/>
            <a:ext cx="2180800" cy="2173550"/>
          </a:xfrm>
          <a:prstGeom prst="rect">
            <a:avLst/>
          </a:prstGeom>
          <a:noFill/>
          <a:ln>
            <a:noFill/>
          </a:ln>
        </p:spPr>
      </p:pic>
      <p:sp>
        <p:nvSpPr>
          <p:cNvPr id="93" name="Google Shape;93;p18"/>
          <p:cNvSpPr txBox="1"/>
          <p:nvPr/>
        </p:nvSpPr>
        <p:spPr>
          <a:xfrm>
            <a:off x="3573375" y="1956850"/>
            <a:ext cx="5143500" cy="234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ermanent Marker"/>
                <a:ea typeface="Permanent Marker"/>
                <a:cs typeface="Permanent Marker"/>
                <a:sym typeface="Permanent Marker"/>
              </a:rPr>
              <a:t>We are happy to include Jojo Cajons to our instrument arsenal. Jojo Cajons are Canadian made (just up the road from us in fact - Barrie, Ontario), and are hand crafted from top materials, and can be custom designed for every need. </a:t>
            </a:r>
            <a:br>
              <a:rPr b="0" i="0" lang="en" sz="1400" u="none" cap="none" strike="noStrike">
                <a:solidFill>
                  <a:srgbClr val="000000"/>
                </a:solidFill>
                <a:latin typeface="Permanent Marker"/>
                <a:ea typeface="Permanent Marker"/>
                <a:cs typeface="Permanent Marker"/>
                <a:sym typeface="Permanent Marker"/>
              </a:rPr>
            </a:br>
            <a:br>
              <a:rPr b="0" i="0" lang="en" sz="1400" u="none" cap="none" strike="noStrike">
                <a:solidFill>
                  <a:srgbClr val="000000"/>
                </a:solidFill>
                <a:latin typeface="Permanent Marker"/>
                <a:ea typeface="Permanent Marker"/>
                <a:cs typeface="Permanent Marker"/>
                <a:sym typeface="Permanent Marker"/>
              </a:rPr>
            </a:br>
            <a:r>
              <a:rPr b="0" i="0" lang="en" sz="1400" u="none" cap="none" strike="noStrike">
                <a:solidFill>
                  <a:srgbClr val="000000"/>
                </a:solidFill>
                <a:latin typeface="Permanent Marker"/>
                <a:ea typeface="Permanent Marker"/>
                <a:cs typeface="Permanent Marker"/>
                <a:sym typeface="Permanent Marker"/>
              </a:rPr>
              <a:t>Rick Carreiro is thrilled include Jojo Cajons in all our performances. They are our preferred percussion instruments, more details can be found </a:t>
            </a:r>
            <a:r>
              <a:rPr b="0" i="0" lang="en" sz="1400" u="sng" cap="none" strike="noStrike">
                <a:solidFill>
                  <a:schemeClr val="hlink"/>
                </a:solidFill>
                <a:latin typeface="Permanent Marker"/>
                <a:ea typeface="Permanent Marker"/>
                <a:cs typeface="Permanent Marker"/>
                <a:sym typeface="Permanent Marker"/>
                <a:hlinkClick r:id="rId5"/>
              </a:rPr>
              <a:t>here</a:t>
            </a:r>
            <a:r>
              <a:rPr b="0" i="0" lang="en" sz="1400" u="none" cap="none" strike="noStrike">
                <a:solidFill>
                  <a:srgbClr val="000000"/>
                </a:solidFill>
                <a:latin typeface="Permanent Marker"/>
                <a:ea typeface="Permanent Marker"/>
                <a:cs typeface="Permanent Marker"/>
                <a:sym typeface="Permanent Marker"/>
              </a:rPr>
              <a:t>.</a:t>
            </a:r>
            <a:endParaRPr b="0" i="0" sz="1400" u="none" cap="none" strike="noStrike">
              <a:solidFill>
                <a:srgbClr val="0000FF"/>
              </a:solidFill>
              <a:latin typeface="Permanent Marker"/>
              <a:ea typeface="Permanent Marker"/>
              <a:cs typeface="Permanent Marker"/>
              <a:sym typeface="Permanent Mark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7813" l="0" r="0" t="7812"/>
          <a:stretch/>
        </p:blipFill>
        <p:spPr>
          <a:xfrm>
            <a:off x="0" y="0"/>
            <a:ext cx="9144002" cy="5143500"/>
          </a:xfrm>
          <a:prstGeom prst="rect">
            <a:avLst/>
          </a:prstGeom>
          <a:noFill/>
          <a:ln>
            <a:noFill/>
          </a:ln>
        </p:spPr>
      </p:pic>
      <p:pic>
        <p:nvPicPr>
          <p:cNvPr id="99" name="Google Shape;99;p19"/>
          <p:cNvPicPr preferRelativeResize="0"/>
          <p:nvPr/>
        </p:nvPicPr>
        <p:blipFill rotWithShape="1">
          <a:blip r:embed="rId4">
            <a:alphaModFix/>
          </a:blip>
          <a:srcRect b="0" l="0" r="0" t="0"/>
          <a:stretch/>
        </p:blipFill>
        <p:spPr>
          <a:xfrm>
            <a:off x="0" y="0"/>
            <a:ext cx="9144000"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03" name="Shape 103"/>
        <p:cNvGrpSpPr/>
        <p:nvPr/>
      </p:nvGrpSpPr>
      <p:grpSpPr>
        <a:xfrm>
          <a:off x="0" y="0"/>
          <a:ext cx="0" cy="0"/>
          <a:chOff x="0" y="0"/>
          <a:chExt cx="0" cy="0"/>
        </a:xfrm>
      </p:grpSpPr>
      <p:pic>
        <p:nvPicPr>
          <p:cNvPr id="104" name="Google Shape;104;p20"/>
          <p:cNvPicPr preferRelativeResize="0"/>
          <p:nvPr/>
        </p:nvPicPr>
        <p:blipFill rotWithShape="1">
          <a:blip r:embed="rId3">
            <a:alphaModFix/>
          </a:blip>
          <a:srcRect b="0" l="0" r="0" t="0"/>
          <a:stretch/>
        </p:blipFill>
        <p:spPr>
          <a:xfrm>
            <a:off x="714375" y="0"/>
            <a:ext cx="7715250" cy="5143500"/>
          </a:xfrm>
          <a:prstGeom prst="rect">
            <a:avLst/>
          </a:prstGeom>
          <a:noFill/>
          <a:ln>
            <a:noFill/>
          </a:ln>
        </p:spPr>
      </p:pic>
      <p:pic>
        <p:nvPicPr>
          <p:cNvPr id="105" name="Google Shape;105;p20"/>
          <p:cNvPicPr preferRelativeResize="0"/>
          <p:nvPr/>
        </p:nvPicPr>
        <p:blipFill rotWithShape="1">
          <a:blip r:embed="rId4">
            <a:alphaModFix/>
          </a:blip>
          <a:srcRect b="0" l="0" r="0" t="0"/>
          <a:stretch/>
        </p:blipFill>
        <p:spPr>
          <a:xfrm>
            <a:off x="-30950" y="-500725"/>
            <a:ext cx="9174952" cy="6124291"/>
          </a:xfrm>
          <a:prstGeom prst="rect">
            <a:avLst/>
          </a:prstGeom>
          <a:noFill/>
          <a:ln>
            <a:noFill/>
          </a:ln>
        </p:spPr>
      </p:pic>
      <p:pic>
        <p:nvPicPr>
          <p:cNvPr id="106" name="Google Shape;106;p20"/>
          <p:cNvPicPr preferRelativeResize="0"/>
          <p:nvPr/>
        </p:nvPicPr>
        <p:blipFill rotWithShape="1">
          <a:blip r:embed="rId5">
            <a:alphaModFix/>
          </a:blip>
          <a:srcRect b="0" l="0" r="0" t="0"/>
          <a:stretch/>
        </p:blipFill>
        <p:spPr>
          <a:xfrm>
            <a:off x="-32125" y="-500725"/>
            <a:ext cx="9257625" cy="61778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pic>
        <p:nvPicPr>
          <p:cNvPr id="111" name="Google Shape;111;p21"/>
          <p:cNvPicPr preferRelativeResize="0"/>
          <p:nvPr/>
        </p:nvPicPr>
        <p:blipFill rotWithShape="1">
          <a:blip r:embed="rId3">
            <a:alphaModFix/>
          </a:blip>
          <a:srcRect b="0" l="0" r="0" t="0"/>
          <a:stretch/>
        </p:blipFill>
        <p:spPr>
          <a:xfrm>
            <a:off x="-75976" y="0"/>
            <a:ext cx="9219975" cy="615279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